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80" r:id="rId2"/>
    <p:sldId id="281" r:id="rId3"/>
    <p:sldId id="260" r:id="rId4"/>
    <p:sldId id="279" r:id="rId5"/>
    <p:sldId id="262" r:id="rId6"/>
    <p:sldId id="285" r:id="rId7"/>
    <p:sldId id="263" r:id="rId8"/>
    <p:sldId id="264" r:id="rId9"/>
    <p:sldId id="265" r:id="rId10"/>
    <p:sldId id="266" r:id="rId11"/>
    <p:sldId id="267" r:id="rId12"/>
    <p:sldId id="268" r:id="rId13"/>
    <p:sldId id="284" r:id="rId14"/>
    <p:sldId id="270" r:id="rId15"/>
    <p:sldId id="271" r:id="rId16"/>
    <p:sldId id="282" r:id="rId17"/>
    <p:sldId id="273" r:id="rId18"/>
    <p:sldId id="274" r:id="rId19"/>
    <p:sldId id="275" r:id="rId20"/>
    <p:sldId id="283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F1D44-0938-40AC-B141-8B339809B84D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BED6B-B51A-4C23-868B-2EB7B50D50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87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ED6B-B51A-4C23-868B-2EB7B50D50D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ED6B-B51A-4C23-868B-2EB7B50D50D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40790E-7C4A-47FD-8957-FD831C62FB24}" type="datetimeFigureOut">
              <a:rPr lang="en-GB" smtClean="0"/>
              <a:pPr/>
              <a:t>03/03/2016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6613" y="550986"/>
            <a:ext cx="67642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3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 descr="rose-flower-250x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869" y="2080847"/>
            <a:ext cx="4412762" cy="4412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405" y="1703540"/>
            <a:ext cx="4675082" cy="214327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39210" y="1703540"/>
            <a:ext cx="4872625" cy="214327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53019" y="4622103"/>
            <a:ext cx="9099500" cy="203950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4155" y="158814"/>
            <a:ext cx="1069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নিচের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চিত্রগুলো</a:t>
            </a:r>
            <a:r>
              <a:rPr lang="bn-BD" sz="4800" dirty="0">
                <a:latin typeface="Shonar Bangla" pitchFamily="34" charset="0"/>
                <a:cs typeface="Shonar Bangla" pitchFamily="34" charset="0"/>
              </a:rPr>
              <a:t> ভালোভাবে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লক্ষ্য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কর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6" y="2104373"/>
            <a:ext cx="912464" cy="12400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12" y="2162339"/>
            <a:ext cx="848897" cy="12256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91" y="2310248"/>
            <a:ext cx="1030270" cy="92986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10" y="2162339"/>
            <a:ext cx="559966" cy="1104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374" y="2111571"/>
            <a:ext cx="848897" cy="12256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78" y="2202091"/>
            <a:ext cx="559966" cy="110450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35" y="2202090"/>
            <a:ext cx="1131901" cy="10380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913" y="2310248"/>
            <a:ext cx="963606" cy="753034"/>
          </a:xfrm>
          <a:prstGeom prst="rect">
            <a:avLst/>
          </a:prstGeom>
        </p:spPr>
      </p:pic>
      <p:sp>
        <p:nvSpPr>
          <p:cNvPr id="15" name="Block Arc 14"/>
          <p:cNvSpPr/>
          <p:nvPr/>
        </p:nvSpPr>
        <p:spPr>
          <a:xfrm rot="10800000">
            <a:off x="5545015" y="1676400"/>
            <a:ext cx="1113692" cy="1828799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1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L 0.10365 0.4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20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0.12356 0.409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204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0.15846 0.413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206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0.16211 0.411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2090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30222 0.408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17" y="204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-0.06953 0.415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7" y="2078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-0.05338 0.424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9" y="212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-0.38451 0.4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2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76405" y="1803748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01007" y="1754152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762"/>
            <a:ext cx="10515600" cy="7872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নিচের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চিত্রগুলো</a:t>
            </a:r>
            <a:r>
              <a:rPr lang="bn-BD" sz="4800" dirty="0">
                <a:latin typeface="Shonar Bangla" pitchFamily="34" charset="0"/>
                <a:cs typeface="Shonar Bangla" pitchFamily="34" charset="0"/>
              </a:rPr>
              <a:t> ভালোভাবে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লক্ষ্য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88704" y="5002385"/>
            <a:ext cx="4675082" cy="16614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6" y="2104373"/>
            <a:ext cx="912464" cy="12400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12" y="2162339"/>
            <a:ext cx="848897" cy="1225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91" y="2310248"/>
            <a:ext cx="1030270" cy="929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10" y="2162339"/>
            <a:ext cx="559966" cy="11045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20" y="2111571"/>
            <a:ext cx="848897" cy="1225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834" y="2202091"/>
            <a:ext cx="559966" cy="11045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811" y="2202090"/>
            <a:ext cx="1131901" cy="10380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237" y="2310248"/>
            <a:ext cx="963606" cy="753034"/>
          </a:xfrm>
          <a:prstGeom prst="rect">
            <a:avLst/>
          </a:prstGeom>
        </p:spPr>
      </p:pic>
      <p:sp>
        <p:nvSpPr>
          <p:cNvPr id="16" name="Block Arc 15"/>
          <p:cNvSpPr/>
          <p:nvPr/>
        </p:nvSpPr>
        <p:spPr>
          <a:xfrm>
            <a:off x="5427784" y="2368062"/>
            <a:ext cx="984737" cy="1383323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3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0.19506 0.44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224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6028 0.453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226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-0.17916 -0.2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-108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38008 -0.218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0" y="-1092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20625 0.463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2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44713 -0.000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57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31341 0.00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64" y="3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-0.33802 0.438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1" y="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57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নিচের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চিত্রগুলো</a:t>
            </a:r>
            <a:r>
              <a:rPr lang="bn-BD" sz="4800" dirty="0">
                <a:latin typeface="Shonar Bangla" pitchFamily="34" charset="0"/>
                <a:cs typeface="Shonar Bangla" pitchFamily="34" charset="0"/>
              </a:rPr>
              <a:t> ভালোভাবে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লক্ষ্য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6405" y="1803748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01007" y="1754152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88704" y="5002385"/>
            <a:ext cx="4675082" cy="16614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6" y="2104373"/>
            <a:ext cx="912464" cy="12400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12" y="2162339"/>
            <a:ext cx="848897" cy="1225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91" y="2310248"/>
            <a:ext cx="1030270" cy="9298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10" y="2162339"/>
            <a:ext cx="559966" cy="11045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20" y="2111571"/>
            <a:ext cx="848897" cy="12256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834" y="2202091"/>
            <a:ext cx="559966" cy="1104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811" y="2202090"/>
            <a:ext cx="1131901" cy="10380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237" y="2310248"/>
            <a:ext cx="963606" cy="75303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462952" y="2895600"/>
            <a:ext cx="949570" cy="1523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560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0.30039 0.452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22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-0.24856 -0.295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5" y="-1479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24674 0.4506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1" y="225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44935 -0.13287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74" y="-66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48763 0.2231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1115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37708 0.3861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193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0.20951 -0.30694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-153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31341 0.00648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6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জোড়ায়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কাজ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25416" y="1566939"/>
            <a:ext cx="4208584" cy="438075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১।A</a:t>
            </a:r>
            <a:r>
              <a:rPr lang="en-US" sz="4800" dirty="0" smtClean="0">
                <a:cs typeface="Shonar Bangla" pitchFamily="34" charset="0"/>
              </a:rPr>
              <a:t>={</a:t>
            </a:r>
            <a:r>
              <a:rPr lang="en-US" sz="4400" dirty="0" smtClean="0">
                <a:cs typeface="Shonar Bangla" pitchFamily="34" charset="0"/>
              </a:rPr>
              <a:t>1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,2,3,a,b}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এবং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B={2,3,a,b,c}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হলে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, 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AuB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AnB,A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-B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এর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মান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নির্ণয়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।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262" y="376848"/>
            <a:ext cx="10515600" cy="674535"/>
          </a:xfrm>
        </p:spPr>
        <p:txBody>
          <a:bodyPr>
            <a:noAutofit/>
          </a:bodyPr>
          <a:lstStyle/>
          <a:p>
            <a:pPr algn="ctr"/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সমাধানঃ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838200" y="1333354"/>
            <a:ext cx="10515600" cy="4802402"/>
          </a:xfrm>
          <a:blipFill rotWithShape="0">
            <a:blip r:embed="rId2"/>
            <a:stretch>
              <a:fillRect l="-2667" t="-4315"/>
            </a:stretch>
          </a:blipFill>
        </p:spPr>
        <p:txBody>
          <a:bodyPr/>
          <a:lstStyle/>
          <a:p>
            <a:pPr lvl="1"/>
            <a:endParaRPr lang="en-US" dirty="0" smtClean="0">
              <a:latin typeface="Shonar Bangla" pitchFamily="34" charset="0"/>
              <a:cs typeface="Shonar Bangla" pitchFamily="34" charset="0"/>
            </a:endParaRPr>
          </a:p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94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ভেনচিত্রের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সাহায্যে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সংযোগ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ছেদ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নির্নয়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: 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0856"/>
            <a:ext cx="3203792" cy="282049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404" y="1608627"/>
            <a:ext cx="4183694" cy="30906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216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6708" y="1184029"/>
            <a:ext cx="80654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দলীয়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কাজ</a:t>
            </a:r>
            <a:endParaRPr lang="en-US" sz="48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    ১।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ভেনচিত্রের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সাহায্যে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 A u B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এবং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 A n B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দেখাও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। 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" name="Picture 5" descr="cartoon_illustration_children_kindergarten_classroom_cg3p1318019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470" y="2083762"/>
            <a:ext cx="4662854" cy="3595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92" y="277117"/>
            <a:ext cx="10515600" cy="862426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 err="1">
                <a:latin typeface="Shonar Bangla" pitchFamily="34" charset="0"/>
                <a:cs typeface="Shonar Bangla" pitchFamily="34" charset="0"/>
              </a:rPr>
              <a:t>দলীয়</a:t>
            </a:r>
            <a:r>
              <a:rPr lang="en-US" sz="4800" u="sng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u="sng" dirty="0" err="1" smtClean="0">
                <a:latin typeface="Shonar Bangla" pitchFamily="34" charset="0"/>
                <a:cs typeface="Shonar Bangla" pitchFamily="34" charset="0"/>
              </a:rPr>
              <a:t>কাজের</a:t>
            </a:r>
            <a:r>
              <a:rPr lang="en-US" sz="4800" u="sng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u="sng" dirty="0" err="1" smtClean="0">
                <a:latin typeface="Shonar Bangla" pitchFamily="34" charset="0"/>
                <a:cs typeface="Shonar Bangla" pitchFamily="34" charset="0"/>
              </a:rPr>
              <a:t>সমাধানঃ</a:t>
            </a:r>
            <a:endParaRPr lang="en-US" sz="4800" u="sng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937379" y="1955047"/>
            <a:ext cx="3914775" cy="2581275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913934" y="5398718"/>
                <a:ext cx="441020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934" y="5398718"/>
                <a:ext cx="4410205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06779" y="5436572"/>
                <a:ext cx="441020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779" y="5436572"/>
                <a:ext cx="4410205" cy="769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8384" y="1667148"/>
            <a:ext cx="4038600" cy="2647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209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20"/>
            <a:ext cx="10515600" cy="928097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মূল্যায়ন</a:t>
            </a:r>
            <a:r>
              <a:rPr lang="en-US" sz="4800" u="sng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4800" u="sng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838200" y="1084215"/>
            <a:ext cx="10515600" cy="5617209"/>
          </a:xfrm>
          <a:blipFill rotWithShape="0">
            <a:blip r:embed="rId2"/>
            <a:stretch>
              <a:fillRect l="-2377" t="-4017" b="-1954"/>
            </a:stretch>
          </a:blipFill>
        </p:spPr>
        <p:txBody>
          <a:bodyPr/>
          <a:lstStyle/>
          <a:p>
            <a:r>
              <a:rPr lang="en-US" dirty="0">
                <a:noFill/>
                <a:latin typeface="Shonar Bangla" pitchFamily="34" charset="0"/>
                <a:cs typeface="Shonar Bangla" pitchFamily="34" charset="0"/>
              </a:rPr>
              <a:t> 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35879" y="1683498"/>
            <a:ext cx="590694" cy="456126"/>
            <a:chOff x="10487147" y="1160984"/>
            <a:chExt cx="590694" cy="45612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487147" y="1318812"/>
              <a:ext cx="146019" cy="29829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0633703" y="1160984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315232" y="5516462"/>
            <a:ext cx="590694" cy="456126"/>
            <a:chOff x="10487147" y="1160984"/>
            <a:chExt cx="590694" cy="456126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487147" y="1318812"/>
              <a:ext cx="146019" cy="29829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0633703" y="1160984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6670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6834" y="535577"/>
                <a:ext cx="11260182" cy="48071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নিচের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তথ্যের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ভিত্তিতে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৩ ও ৪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নং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দাও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A={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a,c,e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}, B={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b,d,f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}, C={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b,c,d,e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৩।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)∪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=? </a:t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(ক) 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b,d,f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(খ) 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a,c,e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 (গ) 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a,b,c,d,e,f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(ঘ)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∅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৪।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∩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=?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(ক) {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b,d,f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} (খ) {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a,c,e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}  (গ) {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a,b,c,d,e,f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} (ঘ)</a:t>
                </a:r>
                <a14:m>
                  <m:oMath xmlns:m="http://schemas.openxmlformats.org/officeDocument/2006/math">
                    <m:r>
                      <a:rPr lang="en-US" sz="440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∅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96834" y="535577"/>
                <a:ext cx="11260182" cy="4807132"/>
              </a:xfrm>
              <a:blipFill rotWithShape="0">
                <a:blip r:embed="rId2"/>
                <a:stretch>
                  <a:fillRect l="-2220" t="-3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3931920" y="2625634"/>
            <a:ext cx="613956" cy="431076"/>
            <a:chOff x="10476411" y="1123406"/>
            <a:chExt cx="613956" cy="43107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0476411" y="1332411"/>
              <a:ext cx="156755" cy="22206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0646229" y="1123406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0437220" y="4023359"/>
            <a:ext cx="613956" cy="431076"/>
            <a:chOff x="10476411" y="1123406"/>
            <a:chExt cx="613956" cy="43107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476411" y="1332411"/>
              <a:ext cx="156755" cy="22206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0646229" y="1123406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92571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493" y="554403"/>
            <a:ext cx="6822832" cy="1145442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9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মোঃ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রুহুল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আমীন</a:t>
            </a:r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বি.এস.সি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.(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অনার্স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),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এম.এস.সি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.(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গণিত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সহকারী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গণিত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ভায়েটা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আব্দুল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কদ্দুস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দাখিল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মাদ্রাসা</a:t>
            </a:r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টাঙ্গাইল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সদর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টাঙ্গাইল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>
              <a:buNone/>
            </a:pPr>
            <a:endParaRPr lang="en-US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33493" y="2391506"/>
            <a:ext cx="4015154" cy="3669201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শ্রেণীঃ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নবম</a:t>
            </a:r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গণিত</a:t>
            </a:r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দ্বিতীয়</a:t>
            </a:r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সময়ঃ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৪৫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মিনিট</a:t>
            </a:r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তারিখঃ</a:t>
            </a:r>
            <a:r>
              <a:rPr lang="en-US" b="1" dirty="0" smtClean="0">
                <a:latin typeface="Shonar Bangla" pitchFamily="34" charset="0"/>
                <a:cs typeface="Shonar Bangla" pitchFamily="34" charset="0"/>
              </a:rPr>
              <a:t> ০১/০৩/২০১৬ </a:t>
            </a:r>
            <a:r>
              <a:rPr lang="en-US" b="1" dirty="0" err="1" smtClean="0">
                <a:latin typeface="Shonar Bangla" pitchFamily="34" charset="0"/>
                <a:cs typeface="Shonar Bangla" pitchFamily="34" charset="0"/>
              </a:rPr>
              <a:t>ইং</a:t>
            </a:r>
            <a:endParaRPr lang="en-US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597877" y="1651782"/>
            <a:ext cx="4876800" cy="658368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err="1" smtClean="0"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sz="4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221416" y="1570891"/>
            <a:ext cx="4040188" cy="758337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err="1" smtClean="0"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en-US" sz="4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016" y="668215"/>
            <a:ext cx="1044526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বাড়ির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কাজ</a:t>
            </a:r>
            <a:endParaRPr lang="en-US" sz="48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sz="4000" dirty="0" smtClean="0">
              <a:cs typeface="Shonar Bangla" pitchFamily="34" charset="0"/>
            </a:endParaRPr>
          </a:p>
          <a:p>
            <a:endParaRPr lang="en-US" sz="4000" dirty="0" smtClean="0">
              <a:cs typeface="Shonar Bangla" pitchFamily="34" charset="0"/>
            </a:endParaRPr>
          </a:p>
          <a:p>
            <a:endParaRPr lang="en-US" sz="4000" dirty="0" smtClean="0">
              <a:cs typeface="Shonar Bangla" pitchFamily="34" charset="0"/>
            </a:endParaRPr>
          </a:p>
          <a:p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A={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a,c,e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}, B={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b,d,f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}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এবং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C={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b,c,d,e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}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হলে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,</a:t>
            </a:r>
          </a:p>
          <a:p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১। A n (B - C)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এবং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(C n B) u A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এর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মান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নির্ণয়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২।প্রমাণ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যে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, A u B=(A – B) u (B – A) u (A n B)।</a:t>
            </a:r>
          </a:p>
          <a:p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5934" y="1"/>
            <a:ext cx="61239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13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138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 descr="rose 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171" y="1922583"/>
            <a:ext cx="6903237" cy="43023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9645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2" y="108438"/>
            <a:ext cx="10515600" cy="1094061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নিচের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চিত্রগুলো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লক্ষ্য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GB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7" name="Content Placeholder 16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6523" y="1864661"/>
            <a:ext cx="3976678" cy="2729381"/>
          </a:xfrm>
        </p:spPr>
      </p:pic>
      <p:sp>
        <p:nvSpPr>
          <p:cNvPr id="11" name="TextBox 10"/>
          <p:cNvSpPr txBox="1"/>
          <p:nvPr/>
        </p:nvSpPr>
        <p:spPr>
          <a:xfrm>
            <a:off x="288098" y="5411244"/>
            <a:ext cx="351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সোফা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2806" y="5340906"/>
            <a:ext cx="3561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গ্লাস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5917" y="5340905"/>
            <a:ext cx="2884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বইয়ের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8" name="Picture 27" descr="hgfhg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088" y="1599028"/>
            <a:ext cx="3042138" cy="3042138"/>
          </a:xfrm>
          <a:prstGeom prst="rect">
            <a:avLst/>
          </a:prstGeom>
        </p:spPr>
      </p:pic>
      <p:pic>
        <p:nvPicPr>
          <p:cNvPr id="42" name="Picture 41" descr="fgfd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018583" y="2108534"/>
            <a:ext cx="3645877" cy="22829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16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33754"/>
            <a:ext cx="7045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u="sng" dirty="0" err="1" smtClean="0">
                <a:latin typeface="Shonar Bangla" pitchFamily="34" charset="0"/>
                <a:cs typeface="Shonar Bangla" pitchFamily="34" charset="0"/>
              </a:rPr>
              <a:t>আজকের</a:t>
            </a:r>
            <a:r>
              <a:rPr lang="en-US" sz="9600" u="sng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9600" u="sng" dirty="0" err="1" smtClean="0">
                <a:latin typeface="Shonar Bangla" pitchFamily="34" charset="0"/>
                <a:cs typeface="Shonar Bangla" pitchFamily="34" charset="0"/>
              </a:rPr>
              <a:t>পাঠ</a:t>
            </a:r>
            <a:endParaRPr lang="en-US" sz="9600" u="sng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6677" y="2989385"/>
            <a:ext cx="7045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endParaRPr lang="en-US" sz="9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472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GB" sz="48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518" y="3057957"/>
            <a:ext cx="11799517" cy="31816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১।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উপসেটের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ধারণা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ব্যাখ্যা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করে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প্রতীকের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সাহায্যে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প্রকাশ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।</a:t>
            </a:r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২।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সেটের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সংযোগ</a:t>
            </a:r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ছেদ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সেটের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অন্তর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ব্য</a:t>
            </a:r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া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খ্যা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এবং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যাচাই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৩।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ভেনচিত্রের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সাহায্যে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সংযোগ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ছেদ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নির্ণয়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।  </a:t>
            </a:r>
            <a:endParaRPr lang="en-GB" sz="4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989" y="1842234"/>
            <a:ext cx="10083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আজকের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শেষে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শিক্ষার্থীরা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…</a:t>
            </a:r>
          </a:p>
          <a:p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58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9621" y="2584704"/>
            <a:ext cx="2858555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A,B,C,X,Y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518" y="1595747"/>
            <a:ext cx="196947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onar Bangla" pitchFamily="34" charset="0"/>
                <a:cs typeface="Shonar Bangla" pitchFamily="34" charset="0"/>
              </a:rPr>
              <a:t>U</a:t>
            </a:r>
            <a:endParaRPr lang="en-US" sz="239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8034528" y="2572512"/>
            <a:ext cx="1597152" cy="2036064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lock Arc 6"/>
          <p:cNvSpPr/>
          <p:nvPr/>
        </p:nvSpPr>
        <p:spPr>
          <a:xfrm rot="10800000">
            <a:off x="5766816" y="1621536"/>
            <a:ext cx="1597152" cy="2036064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46080" y="2974848"/>
            <a:ext cx="1316736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0" y="597408"/>
            <a:ext cx="5827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সেটে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ব্যবহৃত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বিভিন্ন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প্রতীক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984" y="5596128"/>
            <a:ext cx="191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67584" y="5913120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উপসেট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" y="5913120"/>
            <a:ext cx="180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সার্বিক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7904" y="5888736"/>
            <a:ext cx="2377440" cy="670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সংযোগ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3568" y="5913120"/>
            <a:ext cx="1499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ছেদ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সেট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34016" y="5913120"/>
            <a:ext cx="2157984" cy="670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সেটের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অন্তর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276" y="339969"/>
            <a:ext cx="7069015" cy="433651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নিচের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চিত্রগুলো</a:t>
            </a: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 ভালোভাবে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লক্ষ্য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endParaRPr lang="en-GB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6" y="820511"/>
            <a:ext cx="1237268" cy="1116687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38" y="1001793"/>
            <a:ext cx="1128039" cy="7506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38" y="2179918"/>
            <a:ext cx="1114427" cy="11144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13" y="706785"/>
            <a:ext cx="1287649" cy="12222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35" y="2530156"/>
            <a:ext cx="956353" cy="7641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99" y="2364640"/>
            <a:ext cx="929705" cy="9297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08" y="1883909"/>
            <a:ext cx="1575736" cy="15757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34" y="922395"/>
            <a:ext cx="1157939" cy="120530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310" y="1001794"/>
            <a:ext cx="1448691" cy="9640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89608" y="4334004"/>
            <a:ext cx="5014396" cy="2292263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19136" y="4334004"/>
            <a:ext cx="4846982" cy="2292263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475569" y="602464"/>
            <a:ext cx="2535349" cy="3521684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3977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0.64505 -0.0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53" y="-1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0.36302 -0.1143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51" y="-571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49389 0.049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0.55664 0.638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26" y="319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0.49882 0.40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35" y="202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48385 0.602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93" y="3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0.00417 0.405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025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31302 0.5814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51" y="290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33151 0.58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76" y="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97723" y="0"/>
            <a:ext cx="7303477" cy="66352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56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r>
              <a:rPr lang="en-US" sz="5600" dirty="0" err="1" smtClean="0">
                <a:latin typeface="Shonar Bangla" pitchFamily="34" charset="0"/>
                <a:cs typeface="Shonar Bangla" pitchFamily="34" charset="0"/>
              </a:rPr>
              <a:t>একক</a:t>
            </a:r>
            <a:r>
              <a:rPr lang="en-US" sz="5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600" dirty="0" err="1" smtClean="0">
                <a:latin typeface="Shonar Bangla" pitchFamily="34" charset="0"/>
                <a:cs typeface="Shonar Bangla" pitchFamily="34" charset="0"/>
              </a:rPr>
              <a:t>কাজ</a:t>
            </a:r>
            <a:endParaRPr lang="en-US" sz="56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US" sz="72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US" sz="80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US" sz="80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A={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a,b,c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}ও B={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b,c,d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}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হলে,AuB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এর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মান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বের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 algn="ctr">
              <a:buNone/>
            </a:pPr>
            <a:endParaRPr lang="en-US" sz="65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US" sz="52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GB" sz="7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 descr="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876" y="1559170"/>
            <a:ext cx="4050616" cy="3856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219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3550" y="1289540"/>
            <a:ext cx="9718911" cy="5064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একক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কাজের</a:t>
            </a: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 smtClean="0">
                <a:latin typeface="Shonar Bangla" pitchFamily="34" charset="0"/>
                <a:cs typeface="Shonar Bangla" pitchFamily="34" charset="0"/>
              </a:rPr>
              <a:t>সমাধান</a:t>
            </a:r>
            <a:endParaRPr lang="en-US" sz="48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US" sz="6000" b="1" dirty="0" smtClean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endParaRPr lang="en-US" sz="60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 algn="ctr">
              <a:buNone/>
            </a:pPr>
            <a:r>
              <a:rPr lang="en-US" sz="6000" dirty="0" err="1" smtClean="0">
                <a:latin typeface="Shonar Bangla" pitchFamily="34" charset="0"/>
                <a:cs typeface="Shonar Bangla" pitchFamily="34" charset="0"/>
              </a:rPr>
              <a:t>AuB</a:t>
            </a:r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={</a:t>
            </a:r>
            <a:r>
              <a:rPr lang="en-US" sz="6000" dirty="0" err="1" smtClean="0">
                <a:latin typeface="Shonar Bangla" pitchFamily="34" charset="0"/>
                <a:cs typeface="Shonar Bangla" pitchFamily="34" charset="0"/>
              </a:rPr>
              <a:t>a,b,c,d</a:t>
            </a:r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}</a:t>
            </a:r>
          </a:p>
          <a:p>
            <a:pPr marL="0" indent="0">
              <a:buNone/>
            </a:pPr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GB" sz="48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39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1131</TotalTime>
  <Words>281</Words>
  <Application>Microsoft Office PowerPoint</Application>
  <PresentationFormat>Custom</PresentationFormat>
  <Paragraphs>79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Slide 1</vt:lpstr>
      <vt:lpstr>পরিচিতি</vt:lpstr>
      <vt:lpstr>নিচের চিত্রগুলো লক্ষ্য কর </vt:lpstr>
      <vt:lpstr>Slide 4</vt:lpstr>
      <vt:lpstr>শিখনফল</vt:lpstr>
      <vt:lpstr>Slide 6</vt:lpstr>
      <vt:lpstr>নিচের চিত্রগুলো ভালোভাবে লক্ষ্য কর</vt:lpstr>
      <vt:lpstr>Slide 8</vt:lpstr>
      <vt:lpstr>Slide 9</vt:lpstr>
      <vt:lpstr>Slide 10</vt:lpstr>
      <vt:lpstr>নিচের চিত্রগুলো ভালোভাবে লক্ষ্য কর</vt:lpstr>
      <vt:lpstr>নিচের চিত্রগুলো ভালোভাবে লক্ষ্য কর</vt:lpstr>
      <vt:lpstr>জোড়ায় কাজ</vt:lpstr>
      <vt:lpstr>সমাধানঃ</vt:lpstr>
      <vt:lpstr>ভেনচিত্রের সাহায্যে সংযোগ ও ছেদ সেট নির্নয় : </vt:lpstr>
      <vt:lpstr>Slide 16</vt:lpstr>
      <vt:lpstr>দলীয় কাজের সমাধানঃ</vt:lpstr>
      <vt:lpstr>মূল্যায়ন 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ধন্যবাদ</dc:title>
  <dc:creator>A-Hannan</dc:creator>
  <cp:lastModifiedBy>ABC</cp:lastModifiedBy>
  <cp:revision>232</cp:revision>
  <dcterms:created xsi:type="dcterms:W3CDTF">2015-12-07T00:21:43Z</dcterms:created>
  <dcterms:modified xsi:type="dcterms:W3CDTF">2016-03-03T04:12:58Z</dcterms:modified>
</cp:coreProperties>
</file>